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kissneenora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Albertirsa-</a:t>
            </a:r>
            <a:r>
              <a:rPr lang="hu-HU" altLang="hu-HU" sz="2800" dirty="0" err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Ceglédberceli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Református Társegyházközség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Kissné Ecsedy Nóra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384720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422" y="194222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72845" y="4041429"/>
            <a:ext cx="11646310" cy="335476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06/53/370-622; +36/70/228-0890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 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kissneenora@gmail.com</a:t>
            </a: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+36/30/331-5097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1164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Nóra Kissné Ecsedy</cp:lastModifiedBy>
  <cp:revision>48</cp:revision>
  <dcterms:created xsi:type="dcterms:W3CDTF">2021-02-10T09:32:12Z</dcterms:created>
  <dcterms:modified xsi:type="dcterms:W3CDTF">2021-02-17T15:21:26Z</dcterms:modified>
</cp:coreProperties>
</file>